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415" r:id="rId4"/>
    <p:sldId id="398" r:id="rId5"/>
    <p:sldId id="259" r:id="rId6"/>
    <p:sldId id="417" r:id="rId7"/>
    <p:sldId id="416" r:id="rId8"/>
    <p:sldId id="408" r:id="rId9"/>
    <p:sldId id="302" r:id="rId10"/>
    <p:sldId id="379" r:id="rId11"/>
    <p:sldId id="260" r:id="rId12"/>
    <p:sldId id="261" r:id="rId13"/>
    <p:sldId id="279" r:id="rId14"/>
    <p:sldId id="280" r:id="rId15"/>
    <p:sldId id="262" r:id="rId16"/>
    <p:sldId id="281" r:id="rId17"/>
    <p:sldId id="263" r:id="rId18"/>
    <p:sldId id="414" r:id="rId19"/>
    <p:sldId id="282" r:id="rId20"/>
    <p:sldId id="386" r:id="rId21"/>
    <p:sldId id="387" r:id="rId22"/>
    <p:sldId id="380" r:id="rId23"/>
    <p:sldId id="381" r:id="rId24"/>
    <p:sldId id="382" r:id="rId25"/>
    <p:sldId id="383" r:id="rId26"/>
    <p:sldId id="384" r:id="rId27"/>
    <p:sldId id="385" r:id="rId28"/>
    <p:sldId id="388" r:id="rId29"/>
    <p:sldId id="389" r:id="rId30"/>
    <p:sldId id="285" r:id="rId31"/>
    <p:sldId id="289" r:id="rId32"/>
    <p:sldId id="290" r:id="rId33"/>
    <p:sldId id="291" r:id="rId34"/>
    <p:sldId id="293" r:id="rId35"/>
    <p:sldId id="292" r:id="rId36"/>
    <p:sldId id="294" r:id="rId37"/>
    <p:sldId id="390" r:id="rId38"/>
    <p:sldId id="410" r:id="rId39"/>
    <p:sldId id="411" r:id="rId40"/>
    <p:sldId id="412" r:id="rId41"/>
    <p:sldId id="413" r:id="rId42"/>
    <p:sldId id="304" r:id="rId43"/>
    <p:sldId id="391" r:id="rId44"/>
    <p:sldId id="392" r:id="rId45"/>
    <p:sldId id="308" r:id="rId46"/>
    <p:sldId id="393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8" r:id="rId55"/>
    <p:sldId id="320" r:id="rId56"/>
    <p:sldId id="321" r:id="rId57"/>
    <p:sldId id="323" r:id="rId58"/>
    <p:sldId id="324" r:id="rId59"/>
    <p:sldId id="325" r:id="rId60"/>
    <p:sldId id="327" r:id="rId61"/>
    <p:sldId id="328" r:id="rId62"/>
    <p:sldId id="394" r:id="rId63"/>
    <p:sldId id="401" r:id="rId64"/>
    <p:sldId id="402" r:id="rId65"/>
    <p:sldId id="403" r:id="rId66"/>
    <p:sldId id="404" r:id="rId67"/>
    <p:sldId id="405" r:id="rId68"/>
    <p:sldId id="406" r:id="rId69"/>
    <p:sldId id="40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March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156754"/>
            <a:ext cx="11808097" cy="812800"/>
          </a:xfrm>
        </p:spPr>
        <p:txBody>
          <a:bodyPr/>
          <a:lstStyle/>
          <a:p>
            <a:pPr algn="ctr"/>
            <a:r>
              <a:rPr lang="en-US" sz="3600" dirty="0"/>
              <a:t>https://github.com/duyoon/kigam_ml_seminar_2018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094180"/>
              </p:ext>
            </p:extLst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3.19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3.20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3.21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3.22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3.23 </a:t>
                      </a:r>
                      <a:r>
                        <a:rPr lang="en-US" dirty="0"/>
                        <a:t>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 for Machine Learning?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write and read code</a:t>
            </a:r>
          </a:p>
          <a:p>
            <a:endParaRPr lang="en-US" dirty="0" smtClean="0"/>
          </a:p>
          <a:p>
            <a:r>
              <a:rPr lang="en-US" dirty="0" smtClean="0"/>
              <a:t>Huge amount of inbuilt libraries for data analysis and machine learning (</a:t>
            </a:r>
            <a:r>
              <a:rPr lang="en-US" dirty="0" err="1" smtClean="0"/>
              <a:t>numpy</a:t>
            </a:r>
            <a:r>
              <a:rPr lang="en-US" dirty="0" smtClean="0"/>
              <a:t>, pandas,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 learn, </a:t>
            </a:r>
            <a:r>
              <a:rPr lang="en-US" dirty="0" err="1" smtClean="0"/>
              <a:t>tensorflow</a:t>
            </a:r>
            <a:r>
              <a:rPr lang="en-US" dirty="0" smtClean="0"/>
              <a:t> etc.)  </a:t>
            </a:r>
          </a:p>
          <a:p>
            <a:endParaRPr lang="en-US" dirty="0" smtClean="0"/>
          </a:p>
          <a:p>
            <a:r>
              <a:rPr lang="en-US" dirty="0" smtClean="0"/>
              <a:t>Slow, but its performance can be optimized (</a:t>
            </a:r>
            <a:r>
              <a:rPr lang="en-US" dirty="0" err="1" smtClean="0"/>
              <a:t>Cython</a:t>
            </a:r>
            <a:r>
              <a:rPr lang="en-US" dirty="0" smtClean="0"/>
              <a:t>, f2py, </a:t>
            </a:r>
            <a:r>
              <a:rPr lang="en-US" dirty="0" err="1" smtClean="0"/>
              <a:t>pypy</a:t>
            </a:r>
            <a:r>
              <a:rPr lang="en-US" dirty="0" smtClean="0"/>
              <a:t>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10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X_train</a:t>
            </a:r>
            <a:r>
              <a:rPr lang="en-US" altLang="ko-KR" dirty="0" smtClean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y_train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 smtClean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X_test</a:t>
            </a:r>
            <a:r>
              <a:rPr lang="en-US" altLang="ko-KR" dirty="0" smtClean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IDEs</a:t>
            </a:r>
            <a:endParaRPr lang="en-US" dirty="0"/>
          </a:p>
        </p:txBody>
      </p:sp>
      <p:pic>
        <p:nvPicPr>
          <p:cNvPr id="1026" name="Picture 2" descr="Image result for pycha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4163844"/>
            <a:ext cx="3792854" cy="21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62" y="1700935"/>
            <a:ext cx="6374337" cy="44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698" y="3702179"/>
            <a:ext cx="207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/>
              <a:t>PyCharm</a:t>
            </a:r>
            <a:endParaRPr lang="en-US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964372" y="838101"/>
            <a:ext cx="172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vi editor</a:t>
            </a:r>
            <a:endParaRPr lang="en-US" sz="2400" b="1" i="1" dirty="0"/>
          </a:p>
        </p:txBody>
      </p:sp>
      <p:pic>
        <p:nvPicPr>
          <p:cNvPr id="1034" name="Picture 10" descr="Image result for vi editor in linux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1259567"/>
            <a:ext cx="3792854" cy="23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17953" y="1028734"/>
            <a:ext cx="321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/>
              <a:t>Jupyter</a:t>
            </a:r>
            <a:r>
              <a:rPr lang="en-US" sz="2400" b="1" i="1" dirty="0" smtClean="0"/>
              <a:t> Notebook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1344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3679</TotalTime>
  <Words>3580</Words>
  <Application>Microsoft Office PowerPoint</Application>
  <PresentationFormat>와이드스크린</PresentationFormat>
  <Paragraphs>1423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https://github.com/duyoon/kigam_ml_seminar_2018 </vt:lpstr>
      <vt:lpstr>교육 시간표</vt:lpstr>
      <vt:lpstr>00. Python for Machine Learning</vt:lpstr>
      <vt:lpstr>Why Python for Machine Learning?</vt:lpstr>
      <vt:lpstr>Python IDEs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104</cp:revision>
  <dcterms:created xsi:type="dcterms:W3CDTF">2018-01-01T15:52:30Z</dcterms:created>
  <dcterms:modified xsi:type="dcterms:W3CDTF">2018-03-18T14:29:33Z</dcterms:modified>
</cp:coreProperties>
</file>